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56" r:id="rId9"/>
    <p:sldId id="257" r:id="rId10"/>
    <p:sldId id="258" r:id="rId11"/>
    <p:sldId id="259" r:id="rId12"/>
    <p:sldId id="260" r:id="rId13"/>
  </p:sldIdLst>
  <p:sldSz cx="9144000" cy="6858000" type="screen4x3"/>
  <p:notesSz cx="6858000" cy="9144000"/>
  <p:embeddedFontLst>
    <p:embeddedFont>
      <p:font typeface="Wingdings 2" pitchFamily="18" charset="2"/>
      <p:regular r:id="rId14"/>
    </p:embeddedFont>
    <p:embeddedFont>
      <p:font typeface="Century Gothic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C1DC766-5BA3-4066-986E-67DA863860FD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3444C5E-21D2-49BE-B508-E35906BE3B7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matthewrea.com/img/docWS1%5bbig%5d.jp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matthewrea.com/img/classWS1%5bbig%5d.gif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2575"/>
            <a:ext cx="44958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 smtClean="0">
                <a:solidFill>
                  <a:schemeClr val="tx1"/>
                </a:solidFill>
              </a:rPr>
              <a:t>TI-</a:t>
            </a:r>
            <a:r>
              <a:rPr lang="en-US" sz="5300" b="1" dirty="0" err="1" smtClean="0">
                <a:solidFill>
                  <a:schemeClr val="tx1"/>
                </a:solidFill>
              </a:rPr>
              <a:t>Nspire</a:t>
            </a:r>
            <a:r>
              <a:rPr lang="en-US" sz="5300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Graphing Calculators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stemsm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13" y="1905000"/>
            <a:ext cx="66579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7150"/>
            <a:ext cx="4343400" cy="93345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Live Feedback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Teacher Laptop\Media\Ball Toss - Motion Graphing - Bounce\IMG_09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20673" r="15265" b="10577"/>
          <a:stretch/>
        </p:blipFill>
        <p:spPr bwMode="auto">
          <a:xfrm>
            <a:off x="4953000" y="0"/>
            <a:ext cx="3062055" cy="22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Teacher Laptop\Media\2012-09 September\IMG_098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1990" r="37750"/>
          <a:stretch/>
        </p:blipFill>
        <p:spPr bwMode="auto">
          <a:xfrm>
            <a:off x="5181600" y="2362200"/>
            <a:ext cx="2371725" cy="37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9" t="28915" r="22035" b="48185"/>
          <a:stretch/>
        </p:blipFill>
        <p:spPr bwMode="auto">
          <a:xfrm>
            <a:off x="152400" y="1066800"/>
            <a:ext cx="4191000" cy="224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3" t="55374" r="21835" b="20194"/>
          <a:stretch/>
        </p:blipFill>
        <p:spPr bwMode="auto">
          <a:xfrm>
            <a:off x="145099" y="3505200"/>
            <a:ext cx="420560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925" y="2286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Motion Graphing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Acceleration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C:\STEM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3215381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81001" y="4267200"/>
            <a:ext cx="3581400" cy="2171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Analyzing Graph Slopes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2" t="37945" r="18506" b="34633"/>
          <a:stretch/>
        </p:blipFill>
        <p:spPr bwMode="auto">
          <a:xfrm>
            <a:off x="609600" y="2438400"/>
            <a:ext cx="4596581" cy="26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2" t="53368" r="3756" b="17354"/>
          <a:stretch/>
        </p:blipFill>
        <p:spPr bwMode="auto">
          <a:xfrm>
            <a:off x="4648200" y="4092062"/>
            <a:ext cx="4257368" cy="252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32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925" y="228600"/>
            <a:ext cx="4029075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Calculating Impact Force using Energy and Impulse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STEM\Picture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5" t="10525" r="15842" b="15724"/>
          <a:stretch/>
        </p:blipFill>
        <p:spPr bwMode="auto">
          <a:xfrm>
            <a:off x="4814021" y="152400"/>
            <a:ext cx="3127714" cy="199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3" t="36326" r="27621" b="19268"/>
          <a:stretch/>
        </p:blipFill>
        <p:spPr bwMode="auto">
          <a:xfrm>
            <a:off x="685800" y="1752600"/>
            <a:ext cx="2423651" cy="484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3" t="62645" r="9358" b="15255"/>
          <a:stretch/>
        </p:blipFill>
        <p:spPr bwMode="auto">
          <a:xfrm>
            <a:off x="3733800" y="2743200"/>
            <a:ext cx="4891574" cy="370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02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0"/>
            <a:ext cx="3200400" cy="119817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Hands-on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Activities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2" t="27604" r="7418" b="2484"/>
          <a:stretch/>
        </p:blipFill>
        <p:spPr bwMode="auto">
          <a:xfrm>
            <a:off x="304800" y="1219200"/>
            <a:ext cx="8518358" cy="536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3216322" cy="12192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Real-World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Applications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TI-Nspire Navigator screen">
            <a:hlinkClick r:id="rId2" tooltip="TI-Nspire Navigator scree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1" y="1295400"/>
            <a:ext cx="753453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4410076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Make </a:t>
            </a:r>
            <a:r>
              <a:rPr lang="en-US" b="1" dirty="0" smtClean="0">
                <a:solidFill>
                  <a:schemeClr val="tx1"/>
                </a:solidFill>
              </a:rPr>
              <a:t>ALL</a:t>
            </a:r>
            <a:r>
              <a:rPr lang="en-US" dirty="0" smtClean="0">
                <a:solidFill>
                  <a:schemeClr val="tx1"/>
                </a:solidFill>
              </a:rPr>
              <a:t> Students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Accountable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TI-Nspire Navigator screen">
            <a:hlinkClick r:id="rId2" tooltip="TI-Nspire Navigator scree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68" y="1345923"/>
            <a:ext cx="7680532" cy="53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4513955" cy="177308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Instruction Driven by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Formative Assessment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6" t="25612" b="3488"/>
          <a:stretch/>
        </p:blipFill>
        <p:spPr bwMode="auto">
          <a:xfrm>
            <a:off x="0" y="1773086"/>
            <a:ext cx="9027911" cy="493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6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0"/>
            <a:ext cx="4864647" cy="1470025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Investigating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Equivalent Solutions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3" t="39862" r="2518" b="8315"/>
          <a:stretch/>
        </p:blipFill>
        <p:spPr bwMode="auto">
          <a:xfrm>
            <a:off x="189186" y="1752600"/>
            <a:ext cx="8763000" cy="486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786" y="228600"/>
            <a:ext cx="4459014" cy="13543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Allow Students to </a:t>
            </a:r>
            <a:r>
              <a:rPr lang="en-US" b="1" dirty="0" smtClean="0">
                <a:solidFill>
                  <a:schemeClr val="tx1"/>
                </a:solidFill>
              </a:rPr>
              <a:t>Learn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at </a:t>
            </a:r>
            <a:r>
              <a:rPr lang="en-US" b="1" dirty="0" smtClean="0">
                <a:solidFill>
                  <a:schemeClr val="tx1"/>
                </a:solidFill>
              </a:rPr>
              <a:t>Different Speeds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matthewrea.com/img/classCapture%5bbig%5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82964"/>
            <a:ext cx="7391400" cy="512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925" y="2286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Motion Graphing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Vertical Ball Toss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Teacher Laptop\Media\Ball Toss - Motion Graphing - Bounce\IMG_09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2988735" cy="224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9" t="45255" r="9504" b="14649"/>
          <a:stretch/>
        </p:blipFill>
        <p:spPr bwMode="auto">
          <a:xfrm>
            <a:off x="13784826" y="2330245"/>
            <a:ext cx="3352800" cy="184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7" t="43037" r="11008" b="17613"/>
          <a:stretch/>
        </p:blipFill>
        <p:spPr bwMode="auto">
          <a:xfrm>
            <a:off x="685800" y="2327786"/>
            <a:ext cx="7687564" cy="437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8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"/>
            <a:ext cx="3952875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Motion Graphing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Position, Velocity and Acceleration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68711" t="31416" r="6245" b="17257"/>
          <a:stretch/>
        </p:blipFill>
        <p:spPr bwMode="auto">
          <a:xfrm>
            <a:off x="6162675" y="76200"/>
            <a:ext cx="2819400" cy="20960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68872" t="30974" r="6405" b="16371"/>
          <a:stretch/>
        </p:blipFill>
        <p:spPr bwMode="auto">
          <a:xfrm>
            <a:off x="6172200" y="2362200"/>
            <a:ext cx="2819400" cy="2178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/>
          <a:srcRect l="68871" t="30974" r="6405" b="17257"/>
          <a:stretch/>
        </p:blipFill>
        <p:spPr bwMode="auto">
          <a:xfrm>
            <a:off x="6172200" y="4648200"/>
            <a:ext cx="2790825" cy="21204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7" t="45274" r="18120" b="33079"/>
          <a:stretch/>
        </p:blipFill>
        <p:spPr bwMode="auto">
          <a:xfrm>
            <a:off x="457200" y="2172255"/>
            <a:ext cx="5458035" cy="420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105</TotalTime>
  <Words>32</Words>
  <Application>Microsoft Office PowerPoint</Application>
  <PresentationFormat>On-screen Show (4:3)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Wingdings 2</vt:lpstr>
      <vt:lpstr>Century Gothic</vt:lpstr>
      <vt:lpstr>Austin</vt:lpstr>
      <vt:lpstr>TI-Nspire  Graphing Calculators</vt:lpstr>
      <vt:lpstr>Hands-on  Activities</vt:lpstr>
      <vt:lpstr>Real-World Applications</vt:lpstr>
      <vt:lpstr>Make ALL Students  Accountable</vt:lpstr>
      <vt:lpstr>Instruction Driven by Formative Assessment</vt:lpstr>
      <vt:lpstr>Investigating Equivalent Solutions</vt:lpstr>
      <vt:lpstr>Allow Students to Learn  at Different Speeds</vt:lpstr>
      <vt:lpstr>Motion Graphing Vertical Ball Toss</vt:lpstr>
      <vt:lpstr>Motion Graphing Position, Velocity and Acceleration</vt:lpstr>
      <vt:lpstr>Live Feedback</vt:lpstr>
      <vt:lpstr>Motion Graphing Acceleration</vt:lpstr>
      <vt:lpstr>Calculating Impact Force using Energy and Impulse</vt:lpstr>
    </vt:vector>
  </TitlesOfParts>
  <Company>Sarasota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Graphing Vertical Ball Toss</dc:title>
  <dc:creator>SCSAdmin</dc:creator>
  <cp:lastModifiedBy>SCSAdmin</cp:lastModifiedBy>
  <cp:revision>25</cp:revision>
  <dcterms:created xsi:type="dcterms:W3CDTF">2013-01-07T19:24:29Z</dcterms:created>
  <dcterms:modified xsi:type="dcterms:W3CDTF">2013-01-17T18:07:20Z</dcterms:modified>
</cp:coreProperties>
</file>